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8" r:id="rId4"/>
    <p:sldId id="279" r:id="rId5"/>
    <p:sldId id="263" r:id="rId6"/>
    <p:sldId id="262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7" autoAdjust="0"/>
    <p:restoredTop sz="91935" autoAdjust="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7234-8374-4B7E-94FE-264439A6C89C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6BCFF-B130-4219-B749-BD2A0125A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6BCFF-B130-4219-B749-BD2A0125A5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55D08-68C0-4EDD-A2DE-FED42FF16D51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E1FA9-2B46-4585-A332-2E0D4EB39D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100582"/>
            <a:ext cx="4747145" cy="29954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457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ফু্লেল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4478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২,১,৪,৯,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৫,৬,১০,৮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1219200"/>
            <a:ext cx="2438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411162"/>
            <a:ext cx="3200400" cy="76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সমস্যা-১: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৮, ১০, ১২, ১৪, ১৫, ২১, ২২, ২৫, ২৬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446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সমস্যা-২: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৭, ৮, ৯, ১০, ১২, ১৪, ১৫, ১৬, ২০, ২২, ২৪, ২৮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196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সমস্যা-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ও ২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457200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উপাত্তের মধ্যক নির্ণয়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5791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057400"/>
            <a:ext cx="1519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মধ্যক </a:t>
            </a:r>
            <a:r>
              <a:rPr lang="bn-BD" sz="3600" dirty="0" smtClean="0"/>
              <a:t>= </a:t>
            </a:r>
            <a:endParaRPr lang="en-US" sz="3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53484137"/>
              </p:ext>
            </p:extLst>
          </p:nvPr>
        </p:nvGraphicFramePr>
        <p:xfrm>
          <a:off x="3124200" y="1600200"/>
          <a:ext cx="3938203" cy="1600200"/>
        </p:xfrm>
        <a:graphic>
          <a:graphicData uri="http://schemas.openxmlformats.org/presentationml/2006/ole">
            <p:oleObj spid="_x0000_s1026" name="Equation" r:id="rId4" imgW="1129810" imgH="431613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3505200"/>
            <a:ext cx="754380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এখানে 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L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মধ্যক শ্রেণির নিম্নসীমা</a:t>
            </a:r>
          </a:p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n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গণসংখ্যা</a:t>
            </a:r>
          </a:p>
          <a:p>
            <a:pPr marL="34290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800" baseline="-25000" dirty="0" err="1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28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মধ্যক শ্রেণির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শ্রেণির যোজিত গণসংখ্যা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800" baseline="-25000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মধ্যক শ্রেণির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গণসংখ্যা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h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শ্রেণিব্যাপ্তি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57200"/>
            <a:ext cx="5181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উপাত্তের মধ্যক নির্ণয়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1295402"/>
          <a:ext cx="6934200" cy="41554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12349"/>
                <a:gridCol w="1418359"/>
                <a:gridCol w="3703492"/>
              </a:tblGrid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sz="3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3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ক্রমযোজিত</a:t>
                      </a:r>
                      <a:r>
                        <a:rPr lang="bn-BD" sz="3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গণসংখ্যা 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৪+৫=৯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৯+৩=১২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১২+৭=১৯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১৯+৬=২৫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936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২৫+৫=৩০</a:t>
                      </a:r>
                      <a:endParaRPr lang="en-US" sz="3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0"/>
            <a:ext cx="3972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বিন্যাস্ত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উপাত্তের মধ্যক নির্ণয়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762000"/>
          <a:ext cx="5715001" cy="43542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93694"/>
                <a:gridCol w="1168977"/>
                <a:gridCol w="3052330"/>
              </a:tblGrid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ক্রমযোজিত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গণসংখ্যা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৪+৫=৯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৯+৩=১২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১২+৭=১৯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১৯+৬=২৫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২৫+৫=৩০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N=30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324600" y="762000"/>
            <a:ext cx="243840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এখানে 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L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4৬</a:t>
            </a:r>
          </a:p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n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30</a:t>
            </a:r>
          </a:p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800" baseline="-25000" dirty="0" err="1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28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১২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800" baseline="-25000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7</a:t>
            </a:r>
          </a:p>
          <a:p>
            <a:pPr marL="342900" lvl="0" indent="-342900">
              <a:spcBef>
                <a:spcPct val="2000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h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38799"/>
            <a:ext cx="1828800" cy="486137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410200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অর্থাৎ 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তম সংখ্যা হবে মধ্যক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4৬-5০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3505200"/>
            <a:ext cx="1752600" cy="409290"/>
          </a:xfrm>
          <a:prstGeom prst="rect">
            <a:avLst/>
          </a:prstGeom>
          <a:noFill/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962399"/>
            <a:ext cx="1885950" cy="394079"/>
          </a:xfrm>
          <a:prstGeom prst="rect">
            <a:avLst/>
          </a:prstGeom>
          <a:noFill/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343399"/>
            <a:ext cx="1390650" cy="610529"/>
          </a:xfrm>
          <a:prstGeom prst="rect">
            <a:avLst/>
          </a:prstGeom>
          <a:noFill/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724399"/>
            <a:ext cx="1066800" cy="590843"/>
          </a:xfrm>
          <a:prstGeom prst="rect">
            <a:avLst/>
          </a:prstGeom>
          <a:noFill/>
        </p:spPr>
      </p:pic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45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5333999"/>
            <a:ext cx="1371600" cy="360947"/>
          </a:xfrm>
          <a:prstGeom prst="rect">
            <a:avLst/>
          </a:prstGeom>
          <a:noFill/>
        </p:spPr>
      </p:pic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48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5791200"/>
            <a:ext cx="1394459" cy="457200"/>
          </a:xfrm>
          <a:prstGeom prst="rect">
            <a:avLst/>
          </a:prstGeom>
          <a:noFill/>
        </p:spPr>
      </p:pic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3352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048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1295400"/>
          <a:ext cx="5257800" cy="4267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2643"/>
                <a:gridCol w="3385157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৩১-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৩৫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৩৬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৪৫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৬-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৫৫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৫৬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১-</a:t>
                      </a:r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৬৫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52600" y="58674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6096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নিবেশন সারণি হতে মধ্যক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কর।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৭, ১৪ ,৮, ১০, ১২, ১৬ , ১৭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১০,৬,১৪,১২,২২,১৮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64770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63246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300"/>
                <a:gridCol w="3162300"/>
              </a:tblGrid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শ্রেনি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        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গণ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১০-১৪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৪</a:t>
                      </a:r>
                      <a:endParaRPr lang="en-US" sz="2800" dirty="0"/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১৫-১৯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৫</a:t>
                      </a:r>
                      <a:endParaRPr lang="en-US" sz="2800" dirty="0"/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২০-২৪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৩</a:t>
                      </a:r>
                      <a:endParaRPr lang="en-US" sz="2800" dirty="0"/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২৫-২৯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 ৭</a:t>
                      </a:r>
                      <a:endParaRPr lang="en-US" sz="2800" dirty="0"/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৩০-৩৪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 ৫</a:t>
                      </a:r>
                      <a:endParaRPr lang="en-US" sz="2800" dirty="0"/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৩৫-৩৯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 ৪</a:t>
                      </a:r>
                      <a:endParaRPr lang="en-US" sz="2800" dirty="0"/>
                    </a:p>
                  </a:txBody>
                  <a:tcPr/>
                </a:tc>
              </a:tr>
              <a:tr h="4610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৪০-৪৪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 ২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867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r>
              <a:rPr lang="en-US" smtClean="0">
                <a:latin typeface="NikoshBAN" pitchFamily="2" charset="0"/>
                <a:cs typeface="NikoshBAN" pitchFamily="2" charset="0"/>
              </a:rPr>
              <a:t>                সবাইকে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2" name="Picture 2" descr="C:\Users\Dell\Downloads\index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1" y="1275985"/>
            <a:ext cx="6402464" cy="4260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7620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দীনেশ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পুর্ব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বয়রা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খালিশপুর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90500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8194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১৭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২০ /০৫/২০১৯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1" name="Picture 1" descr="H:\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600200"/>
            <a:ext cx="175260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743200"/>
            <a:ext cx="30480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2438400"/>
            <a:ext cx="2057400" cy="1600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6477000" y="2438400"/>
            <a:ext cx="2286000" cy="1295400"/>
          </a:xfrm>
          <a:prstGeom prst="triangle">
            <a:avLst>
              <a:gd name="adj" fmla="val 462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5486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2819400"/>
            <a:ext cx="12192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57400" y="2819400"/>
            <a:ext cx="1219200" cy="1143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05200" y="2819400"/>
            <a:ext cx="1295400" cy="114300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2743200"/>
            <a:ext cx="11430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2743200"/>
            <a:ext cx="1143000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27432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2209800"/>
            <a:ext cx="29718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838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           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পাচ্ছি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7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   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52800" y="25146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7432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381001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1295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স্কোরগুলো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9200" y="1981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১২, ১৭, ১৯, ২৩, ২০, ১৪,  ১৫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" y="27432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মানের ক্রমানুসারে সাজানো স্কোরগুলো লক্ষ্য করি</a:t>
            </a:r>
            <a:r>
              <a:rPr lang="en-US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3505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১২,  ১৪,  ১৫,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১৯ ,২০, ২৩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895600" y="3581400"/>
            <a:ext cx="990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১৭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400" y="4876800"/>
            <a:ext cx="8763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উপাত্তগুলোকে মানের ক্রমানুসারে সাজালে যে মান উপাত্তগুলোকে সমান দুইভাগে ভাগ করে সেই মানকে উপাত্তগুলো</a:t>
            </a:r>
            <a:r>
              <a:rPr lang="en-US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মধ্যক বলে।</a:t>
            </a:r>
            <a:endParaRPr lang="en-US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34" grpId="0"/>
      <p:bldP spid="3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85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1600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১০ ,১২, ১৪, ১৫ , ১৭, ১৮, ২০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1143000" y="2743200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n= 7 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  </a:t>
            </a:r>
          </a:p>
          <a:p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72000" y="1752600"/>
            <a:ext cx="533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533401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(n)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হলে,মধ্যক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609600"/>
            <a:ext cx="990600" cy="645459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7315200" y="609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9000" y="4343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191000"/>
            <a:ext cx="762000" cy="681245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800600"/>
            <a:ext cx="1790700" cy="619125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9200" y="3429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505200"/>
            <a:ext cx="1371600" cy="748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7696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bn-BD" sz="3600" u="dbl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উপাত্তের সংখ্যা (</a:t>
            </a:r>
            <a:r>
              <a:rPr lang="en-US" sz="3600" u="dbl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bn-BD" sz="3600" u="dbl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জোড়   হয়, তবে</a:t>
            </a:r>
          </a:p>
          <a:p>
            <a:pPr eaLnBrk="0" hangingPunct="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মধ্যক =(মাঝের দুটি উপাত্তের যোগফল)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4384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উদাহরণ-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8 ,10,12,14, 15,17, 20,23,24,30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7338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810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(১৫ + ১৭) ÷২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572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৩২÷২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5257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=১৬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14800" y="2438400"/>
            <a:ext cx="1143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625</TotalTime>
  <Words>578</Words>
  <Application>Microsoft Office PowerPoint</Application>
  <PresentationFormat>On-screen Show (4:3)</PresentationFormat>
  <Paragraphs>157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                  বাড়ীর কাজ</vt:lpstr>
      <vt:lpstr>                সবাইকে 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163</cp:revision>
  <dcterms:created xsi:type="dcterms:W3CDTF">2019-05-17T04:38:22Z</dcterms:created>
  <dcterms:modified xsi:type="dcterms:W3CDTF">2019-05-22T03:30:52Z</dcterms:modified>
</cp:coreProperties>
</file>